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charset="0"/>
      <p:regular r:id="rId11"/>
    </p:embeddedFont>
    <p:embeddedFont>
      <p:font typeface="Calibri" pitchFamily="34" charset="0"/>
      <p:regular r:id="rId12"/>
      <p:bold r:id="rId13"/>
      <p:italic r:id="rId14"/>
      <p:boldItalic r:id="rId15"/>
    </p:embeddedFont>
  </p:embeddedFontLst>
  <p:defaultTextStyle>
    <a:defPPr>
      <a:defRPr lang="es-D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BC9C"/>
    <a:srgbClr val="E67E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-552" y="-8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D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DC41B-13DE-48B1-84F5-694680F81109}" type="datetimeFigureOut">
              <a:rPr lang="es-DO" smtClean="0"/>
              <a:t>8/3/2025</a:t>
            </a:fld>
            <a:endParaRPr lang="es-D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D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D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D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177E4-4EA6-4923-B2F8-AEE21860ED76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232586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295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1ABC9C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¡Bienvenidos a "Páginas Mágicas"!</a:t>
            </a:r>
            <a:endParaRPr lang="en-US" sz="4650" dirty="0">
              <a:solidFill>
                <a:srgbClr val="1ABC9C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216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¡Descubre un nuevo mundo de lectura con nuestra librería online!</a:t>
            </a:r>
            <a:endParaRPr lang="en-US" sz="1750" dirty="0"/>
          </a:p>
        </p:txBody>
      </p:sp>
      <p:pic>
        <p:nvPicPr>
          <p:cNvPr id="2050" name="Picture 2" descr="C:\Users\DELL\Documents\Paginas magicas\Recursos\Logosinfond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907" y="4884540"/>
            <a:ext cx="3456100" cy="302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1ABC9C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Navegación Intuitiva</a:t>
            </a:r>
            <a:endParaRPr lang="en-US" sz="4650" dirty="0">
              <a:solidFill>
                <a:srgbClr val="1ABC9C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1ABC9C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Encabezado</a:t>
            </a:r>
            <a:endParaRPr lang="en-US" sz="2300" dirty="0">
              <a:solidFill>
                <a:srgbClr val="1ABC9C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4234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encabezado presenta el nombre de la librería o logo visible.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1ABC9C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Navegación</a:t>
            </a:r>
            <a:endParaRPr lang="en-US" sz="2300" dirty="0">
              <a:solidFill>
                <a:srgbClr val="1ABC9C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4234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menú de navegación ofrece acceso a las secciones principales: Inicio, Servicios/Productos, Nosotros y Contacto.</a:t>
            </a:r>
            <a:endParaRPr lang="en-US" sz="175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75" y="7780763"/>
            <a:ext cx="26765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629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1ABC9C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Pestaña "Inicio"</a:t>
            </a:r>
            <a:endParaRPr lang="en-US" sz="4650" dirty="0">
              <a:solidFill>
                <a:srgbClr val="1ABC9C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E67E22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Descripción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358330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 una breve descripción de "Páginas Mágicas" y su compromiso con la promoción de la lectura.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70358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E67E22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50047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Llamada a la Acción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28224" y="551295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Invita a los usuarios a explorar el catálogo de libros, las recomendaciones o los eventos.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5836"/>
            <a:ext cx="781823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 err="1">
                <a:solidFill>
                  <a:srgbClr val="1ABC9C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Pestaña</a:t>
            </a:r>
            <a:r>
              <a:rPr lang="en-US" sz="4650" b="1" kern="0" spc="-94" dirty="0">
                <a:solidFill>
                  <a:srgbClr val="1ABC9C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4650" b="1" kern="0" spc="-94" dirty="0" smtClean="0">
                <a:solidFill>
                  <a:srgbClr val="1ABC9C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“</a:t>
            </a:r>
            <a:r>
              <a:rPr lang="en-US" sz="4650" b="1" kern="0" spc="-94" dirty="0" err="1" smtClean="0">
                <a:solidFill>
                  <a:srgbClr val="1ABC9C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Libros</a:t>
            </a:r>
            <a:r>
              <a:rPr lang="en-US" sz="4650" b="1" kern="0" spc="-94" dirty="0" smtClean="0">
                <a:solidFill>
                  <a:srgbClr val="1ABC9C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"</a:t>
            </a:r>
            <a:endParaRPr lang="en-US" sz="4650" dirty="0">
              <a:solidFill>
                <a:srgbClr val="1ABC9C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73724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3825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Fantasía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6890742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 un mundo mágico con libros de fantasía y aventura.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2173724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3825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Misterio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485221" y="6890742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Desvela enigmas y resuelve crímenes con libros de misterio.</a:t>
            </a:r>
            <a:endParaRPr lang="en-US" sz="175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9153" y="7711068"/>
            <a:ext cx="2676525" cy="501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550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1ABC9C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Pestaña "Nosotros"</a:t>
            </a:r>
            <a:endParaRPr lang="en-US" sz="4650" dirty="0">
              <a:solidFill>
                <a:srgbClr val="1ABC9C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4350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67E22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56747" y="3466981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343507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 el equipo de "Páginas Mágicas" y su pasión por la literatura.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350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67E22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48424" y="3466981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10908983" y="343507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Comparte testimonios de clientes satisfechos con experiencias positivas en la librería.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686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67E22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56747" y="5400556"/>
            <a:ext cx="357188" cy="446484"/>
          </a:xfrm>
          <a:prstGeom prst="rect">
            <a:avLst/>
          </a:prstGeom>
          <a:solidFill>
            <a:srgbClr val="E67E22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7017306" y="536864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Destaca los valores y la misión de la librería, como la promoción de la lectura y el apoyo a autores locales.</a:t>
            </a:r>
            <a:endParaRPr lang="en-US" sz="1750" dirty="0"/>
          </a:p>
        </p:txBody>
      </p:sp>
      <p:pic>
        <p:nvPicPr>
          <p:cNvPr id="1026" name="Picture 2" descr="C:\Users\DELL\Documents\Paginas magicas\nosotros\grupa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1ABC9C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Pestaña "Contacto"</a:t>
            </a:r>
            <a:endParaRPr lang="en-US" sz="4650" dirty="0">
              <a:solidFill>
                <a:srgbClr val="1ABC9C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311134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1ABC9C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Formulario de Contacto</a:t>
            </a:r>
            <a:endParaRPr lang="en-US" sz="2300" dirty="0">
              <a:solidFill>
                <a:srgbClr val="1ABC9C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 a los </a:t>
            </a:r>
            <a:r>
              <a:rPr lang="en-US" sz="1750" kern="0" spc="-36" dirty="0" smtClean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usuarios reservar, </a:t>
            </a: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enviar mensajes, preguntas o sugerencias.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005977"/>
            <a:ext cx="327612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1ABC9C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Información de Contacto</a:t>
            </a:r>
            <a:endParaRPr lang="en-US" sz="2300" dirty="0">
              <a:solidFill>
                <a:srgbClr val="1ABC9C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6048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Incluye la dirección de la librería, el número de teléfono y la dirección de correo electrónico.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5751"/>
            <a:ext cx="698123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1ABC9C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Diseño Responsivo y Estilo</a:t>
            </a:r>
            <a:endParaRPr lang="en-US" sz="4650" dirty="0">
              <a:solidFill>
                <a:srgbClr val="1ABC9C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8017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0739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CSS Grid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4582120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utiliza para crear una estructura de diseño flexible y adaptable a diferentes tamaños de pantalla.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28017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0739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Paleta de Colores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4742021" y="4582120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aplica una paleta de colores coherente para crear una identidad visual atractiva y profesional.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1812"/>
            <a:ext cx="609957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1ABC9C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Experiencia de Usuario</a:t>
            </a:r>
            <a:endParaRPr lang="en-US" sz="4650" dirty="0">
              <a:solidFill>
                <a:srgbClr val="1ABC9C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196233"/>
            <a:ext cx="170021" cy="1233964"/>
          </a:xfrm>
          <a:prstGeom prst="roundRect">
            <a:avLst>
              <a:gd name="adj" fmla="val 5603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1962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Efectos Visuales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790373" y="3704392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implementan efectos de hover animados para enlaces, botones e iconos para mejorar la experiencia de usuario.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657011"/>
            <a:ext cx="170021" cy="1233964"/>
          </a:xfrm>
          <a:prstGeom prst="roundRect">
            <a:avLst>
              <a:gd name="adj" fmla="val 5603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65701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Pie de Página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130534" y="5165169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pie de página proporciona información de contacto, iconos de redes sociales y links importantes.</a:t>
            </a:r>
            <a:endParaRPr lang="en-US" sz="175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74" y="7382106"/>
            <a:ext cx="2676525" cy="825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318</Words>
  <Application>Microsoft Office PowerPoint</Application>
  <PresentationFormat>Personalizado</PresentationFormat>
  <Paragraphs>47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Petrona Bold</vt:lpstr>
      <vt:lpstr>Inter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3</cp:revision>
  <dcterms:created xsi:type="dcterms:W3CDTF">2025-03-08T13:38:11Z</dcterms:created>
  <dcterms:modified xsi:type="dcterms:W3CDTF">2025-03-08T13:58:25Z</dcterms:modified>
</cp:coreProperties>
</file>